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0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3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4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6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7.xml" ContentType="application/vnd.openxmlformats-officedocument.presentationml.notesSlide+xml"/>
  <Override PartName="/ppt/tags/tag1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7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7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8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12.xml"/><Relationship Id="rId7" Type="http://schemas.openxmlformats.org/officeDocument/2006/relationships/image" Target="../media/image1.emf"/><Relationship Id="rId12" Type="http://schemas.openxmlformats.org/officeDocument/2006/relationships/image" Target="../media/image10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tags" Target="../tags/tag113.xml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4.png"/><Relationship Id="rId11" Type="http://schemas.openxmlformats.org/officeDocument/2006/relationships/image" Target="../media/image107.svg"/><Relationship Id="rId5" Type="http://schemas.openxmlformats.org/officeDocument/2006/relationships/image" Target="../media/image1.emf"/><Relationship Id="rId10" Type="http://schemas.openxmlformats.org/officeDocument/2006/relationships/image" Target="../media/image106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4.png"/><Relationship Id="rId4" Type="http://schemas.openxmlformats.org/officeDocument/2006/relationships/tags" Target="../tags/tag149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5.xml"/><Relationship Id="rId15" Type="http://schemas.openxmlformats.org/officeDocument/2006/relationships/image" Target="../media/image134.PNG"/><Relationship Id="rId10" Type="http://schemas.openxmlformats.org/officeDocument/2006/relationships/image" Target="../media/image31.png"/><Relationship Id="rId4" Type="http://schemas.openxmlformats.org/officeDocument/2006/relationships/tags" Target="../tags/tag154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6" Type="http://schemas.openxmlformats.org/officeDocument/2006/relationships/hyperlink" Target="https://doi.org/10.1103/PhysRevB.102.035147" TargetMode="External"/><Relationship Id="rId5" Type="http://schemas.openxmlformats.org/officeDocument/2006/relationships/hyperlink" Target="https://doi.org/10.1103/PhysRevX.8.031082" TargetMode="Externa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03" y="197596"/>
            <a:ext cx="9144000" cy="176745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Thermal Tensor Network Renormalization Group (XTRG)</a:t>
            </a:r>
            <a:endParaRPr lang="en-US" sz="4800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725892" y="1"/>
            <a:ext cx="2466108" cy="3072526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273899" y="6185421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543266" y="5304923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49635" y="4739352"/>
            <a:ext cx="4135522" cy="1560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with the analytical prediction. Our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step, afterwards the verification of convergence was skipped due to high computational cost. 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37640" y="3016271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40180" y="2340967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91" y="2373825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21" y="2853183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15" y="3555623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78" y="3663224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14" y="3993316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31" y="4819375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29" y="3245007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665325" y="140504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353008" y="1440558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42" y="1502704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656448" y="2636569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665325" y="4696819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329727" y="2598831"/>
            <a:ext cx="3586579" cy="1514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and this is indeed the case.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64" y="3230130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353008" y="4432979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05" y="5073949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767237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22" y="2443641"/>
            <a:ext cx="6139028" cy="38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465802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353007" y="1472721"/>
            <a:ext cx="8335707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Given a model, how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high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‘s can we reach with the XTRG algorithm?</a:t>
            </a:r>
          </a:p>
        </p:txBody>
      </p:sp>
      <p:pic>
        <p:nvPicPr>
          <p:cNvPr id="5" name="Picture 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B0D6B5BF-F915-5233-96CA-4F633E5C93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32" y="1550246"/>
            <a:ext cx="140190" cy="228571"/>
          </a:xfrm>
          <a:prstGeom prst="rect">
            <a:avLst/>
          </a:prstGeom>
        </p:spPr>
      </p:pic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39194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Tentative answer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53007" y="2428973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‘Low’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47" y="2411217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06" y="3027948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476250" y="394405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353007" y="3815903"/>
            <a:ext cx="8839494" cy="97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23 steps        Order of runtime = 10min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Computationally costly Frobenius norm evaluation 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047181" y="3815904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54" y="3944059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665325" y="5054417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Can we extrapolate the singular values in the low-temperature regime to significantly speed up the computations?</a:t>
            </a:r>
          </a:p>
        </p:txBody>
      </p:sp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929200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118632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92736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1A35F68E-6C5B-7918-9C8C-D2B0897A5B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4136383"/>
            <a:ext cx="3827526" cy="2541750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58685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    and can easily be extrapolated in the high-temperature regime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346099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bottleneck? Limitations?</a:t>
            </a:r>
            <a:endParaRPr lang="en-US" sz="2000" noProof="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Untertitel 2 5 1 1 1 1 2 1 1">
            <a:extLst>
              <a:ext uri="{FF2B5EF4-FFF2-40B4-BE49-F238E27FC236}">
                <a16:creationId xmlns:a16="http://schemas.microsoft.com/office/drawing/2014/main" id="{FCBE1603-E2D8-07B9-C4F6-AE7C3186BDA7}"/>
              </a:ext>
            </a:extLst>
          </p:cNvPr>
          <p:cNvSpPr txBox="1">
            <a:spLocks/>
          </p:cNvSpPr>
          <p:nvPr/>
        </p:nvSpPr>
        <p:spPr>
          <a:xfrm>
            <a:off x="1474099" y="6383953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How check convergence in general?</a:t>
            </a:r>
          </a:p>
        </p:txBody>
      </p:sp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5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25" y="4272015"/>
            <a:ext cx="487185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4" y="4482737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Microsoft Office PowerPoint</Application>
  <PresentationFormat>Widescreen</PresentationFormat>
  <Paragraphs>266</Paragraphs>
  <Slides>28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Thermal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58</cp:revision>
  <dcterms:created xsi:type="dcterms:W3CDTF">2025-07-18T13:05:37Z</dcterms:created>
  <dcterms:modified xsi:type="dcterms:W3CDTF">2025-07-20T21:51:19Z</dcterms:modified>
</cp:coreProperties>
</file>